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855" autoAdjust="0"/>
    <p:restoredTop sz="94660"/>
  </p:normalViewPr>
  <p:slideViewPr>
    <p:cSldViewPr>
      <p:cViewPr varScale="1">
        <p:scale>
          <a:sx n="86" d="100"/>
          <a:sy n="86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3DC9F-2CD9-4D04-BF41-A2D6F1F2CBB7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8E7ED-C4A3-40C1-8718-73115D58C4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E7ED-C4A3-40C1-8718-73115D58C4A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929198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Яковлев </a:t>
            </a:r>
            <a:r>
              <a:rPr lang="ru-RU" sz="2800" b="1" i="1" dirty="0" err="1" smtClean="0"/>
              <a:t>Евстафий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Грироевич</a:t>
            </a:r>
            <a:r>
              <a:rPr lang="ru-RU" sz="2800" b="1" i="1" dirty="0" smtClean="0"/>
              <a:t>,</a:t>
            </a:r>
            <a:br>
              <a:rPr lang="ru-RU" sz="2800" b="1" i="1" dirty="0" smtClean="0"/>
            </a:br>
            <a:r>
              <a:rPr lang="ru-RU" sz="2800" b="1" dirty="0" smtClean="0"/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Лениногорский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err="1" smtClean="0">
                <a:solidFill>
                  <a:srgbClr val="FF0000"/>
                </a:solidFill>
              </a:rPr>
              <a:t>д.Сходнево-Чертанла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27.04.1914-16.04.1945</a:t>
            </a:r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1844824"/>
            <a:ext cx="3731839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командир стрелковой роты проявил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при уничтожении гитлеровцев.</a:t>
            </a:r>
            <a:r>
              <a:rPr lang="ru-RU" sz="1800" dirty="0" smtClean="0"/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Зайдя во фланг группе противника, отважный офицер поднял роту на решительную атаку на фашистских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«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фаустников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».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Забросав врага гранатами и расстреливая их огнём из винтовок и автоматов, стрелковая рота уничтожила три десятка «</a:t>
            </a:r>
            <a:r>
              <a:rPr lang="ru-RU" sz="7200" dirty="0" err="1" smtClean="0">
                <a:solidFill>
                  <a:schemeClr val="tx1"/>
                </a:solidFill>
                <a:latin typeface="Monotype Corsiva" pitchFamily="66" charset="0"/>
              </a:rPr>
              <a:t>фаустников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», из которых четверых уничтожил лично старший лейтенант Яковлев. В этом бою мужественный командир роты был смертельно ранен. 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проявленные с немецко-фашистскими захватчиками в мае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Яковлев Евстафий Григорьеви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642918"/>
            <a:ext cx="2811245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молодой командир эскадрильи проявил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при воздушной битве.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Командир эскадрильи при управлении истребительной авиационной дивизии капитан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к октябрю 1941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года совершил 42 боевых вылета на штурмовку войск противника. На аэродромах отважный летчик уничтожил 17 вражеских самолетов.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проявленные с немецко-фашистскими захватчиками в ноябре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1941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42910" y="4572008"/>
            <a:ext cx="38877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/>
              <a:t>Фаткулин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Фарит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Мухаметзянович</a:t>
            </a:r>
            <a:r>
              <a:rPr lang="ru-RU" sz="2800" b="1" i="1" dirty="0" smtClean="0"/>
              <a:t>, </a:t>
            </a:r>
            <a:r>
              <a:rPr lang="ru-RU" sz="2400" b="1" i="1" dirty="0" smtClean="0">
                <a:solidFill>
                  <a:srgbClr val="FF0000"/>
                </a:solidFill>
              </a:rPr>
              <a:t>г.Казань</a:t>
            </a:r>
          </a:p>
          <a:p>
            <a:pPr algn="ctr"/>
            <a:r>
              <a:rPr lang="ru-RU" sz="2000" dirty="0" smtClean="0"/>
              <a:t>17.03.1914-27.07.1992.</a:t>
            </a:r>
            <a:endParaRPr lang="ru-RU" sz="2000" dirty="0"/>
          </a:p>
        </p:txBody>
      </p:sp>
      <p:pic>
        <p:nvPicPr>
          <p:cNvPr id="9" name="Picture 2" descr="Фаткулин Фарит Мухаметзян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571480"/>
            <a:ext cx="2845018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1714488"/>
            <a:ext cx="392909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командир орудия проявил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3 августа 1944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года в боях за удержание плацдарма на правом берегу реки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Лиелупе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сержант, подавил огонь вражеского пулемёта и уничтожил несколько солдат противника. Когда его орудие оказалось под обстрелом самоходной артиллерийской установки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"Фердинанд",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он вывел орудие в более безопасное место, за что был награжден медалью "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За отвагу".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algn="just"/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18 августа 1944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года в бою под местечком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Копейкяй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гитлеровцы бросили на позиции, где располагалось орудие сержанта  до 50 танков. С первого же снаряда отважный артиллерист зажёг один тяжёлый танк, а вслед за ним ещё два немецких танка.</a:t>
            </a: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В марта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1945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года за героизм и мужество борьбы с немецкими захватчиками сержанту посмертно присвоено звание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 </a:t>
            </a:r>
          </a:p>
          <a:p>
            <a:pPr algn="just"/>
            <a:endParaRPr lang="ru-RU" sz="72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Токарликов Никита Евдоким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428604"/>
            <a:ext cx="2643206" cy="392909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1472" y="4429132"/>
            <a:ext cx="392909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Токарликов Никита </a:t>
            </a:r>
            <a:r>
              <a:rPr lang="ru-RU" sz="2800" b="1" i="1" dirty="0" err="1" smtClean="0">
                <a:latin typeface="+mj-lt"/>
              </a:rPr>
              <a:t>Евдокимович</a:t>
            </a:r>
            <a:r>
              <a:rPr lang="ru-RU" sz="2800" b="1" i="1" dirty="0" smtClean="0">
                <a:latin typeface="+mj-lt"/>
              </a:rPr>
              <a:t>,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Альметьевский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с.Калейкино</a:t>
            </a:r>
            <a:endParaRPr lang="ru-RU" sz="2400" b="1" i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2000" dirty="0" smtClean="0">
                <a:latin typeface="+mj-lt"/>
              </a:rPr>
              <a:t>1918-18.08.1944</a:t>
            </a:r>
          </a:p>
        </p:txBody>
      </p:sp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батальона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проявил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в ходе Берлинской операции. 27-28 апреля 1945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года батальон под его командованием захватил ряд населённых пунктов юго-восточнее Берлина, нанеся противнику значительный урон в живой силе и технике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в боях в мае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майору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Союза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 вручением ордена Ленина и медали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«Золотая Звезда».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в</a:t>
            </a:r>
            <a:r>
              <a:rPr lang="ru-RU" sz="1800" dirty="0" smtClean="0"/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Monotype Corsiva" pitchFamily="66" charset="0"/>
              </a:rPr>
              <a:t>Люблин-Брестской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операции в </a:t>
            </a:r>
            <a:r>
              <a:rPr lang="ru-RU" sz="7200" dirty="0" err="1" smtClean="0">
                <a:solidFill>
                  <a:schemeClr val="tx1"/>
                </a:solidFill>
                <a:latin typeface="Monotype Corsiva" pitchFamily="66" charset="0"/>
              </a:rPr>
              <a:t>Варшавско-Познанской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и Берлинской операциях.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Суднишников Михаил Владимир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571480"/>
            <a:ext cx="2786082" cy="392909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9750" y="4724400"/>
            <a:ext cx="38877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/>
              <a:t>Суднишников</a:t>
            </a:r>
            <a:r>
              <a:rPr lang="ru-RU" sz="2800" b="1" i="1" dirty="0" smtClean="0"/>
              <a:t> Михаил Владимирович, </a:t>
            </a:r>
            <a:r>
              <a:rPr lang="ru-RU" sz="2400" b="1" i="1" dirty="0" smtClean="0">
                <a:solidFill>
                  <a:srgbClr val="FF0000"/>
                </a:solidFill>
              </a:rPr>
              <a:t>г.Менделеевск</a:t>
            </a:r>
          </a:p>
          <a:p>
            <a:pPr algn="ctr"/>
            <a:r>
              <a:rPr lang="ru-RU" sz="2000" dirty="0" smtClean="0"/>
              <a:t>21.11.1919-2.12.1985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дивизиона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проявил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на территории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Польши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при форсировании реки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Висла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и в боях по удержанию захваченного плацдарма. В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январе 1945 года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армия переправилась через Вислу между городами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Грауденц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и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Хелмно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Monotype Corsiva" pitchFamily="66" charset="0"/>
              </a:rPr>
              <a:t>и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корректировал огонь дивизиона,, прикрывая форсирование реки пехотой. Участвовал в отражении контратак противника, пытавшегося сбросить советских воинов в реку. 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при форсировании Вислы и в боях на захваченном плацдарме, в июне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1945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году командиру присвоено звание Героя Советского Союза (посмертно).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71472" y="4572008"/>
            <a:ext cx="388778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/>
              <a:t>Тапиков</a:t>
            </a:r>
            <a:r>
              <a:rPr lang="ru-RU" sz="2800" b="1" i="1" dirty="0" smtClean="0"/>
              <a:t> Самуил Михайлович,</a:t>
            </a:r>
            <a:br>
              <a:rPr lang="ru-RU" sz="2800" b="1" i="1" dirty="0" smtClean="0"/>
            </a:b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Мензелинский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р-н. с.Новый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Мельнин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1.11.1915-5.02.1945</a:t>
            </a:r>
            <a:endParaRPr lang="ru-RU" sz="2000" dirty="0"/>
          </a:p>
        </p:txBody>
      </p:sp>
      <p:pic>
        <p:nvPicPr>
          <p:cNvPr id="9" name="Picture 4" descr="Тапиков Самуил Михайл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500042"/>
            <a:ext cx="2714644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1643050"/>
            <a:ext cx="3857652" cy="188293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миномётного расчёта проявил в боях за освобождение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Молдавии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и при форсировании реки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Днестр.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5 марта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1944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года в районе села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Рубатый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Мост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старший сержант поднял свой расчет в атаку. Первым ворвавшись во вражеские окопы, штыком заколол четырех фашистов. Преследуя противника, убил еще трех. </a:t>
            </a:r>
            <a:r>
              <a:rPr lang="ru-RU" sz="1800" dirty="0" smtClean="0"/>
              <a:t> 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28 марта,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при форсировании реки Днестр села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Трестияны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со своим расчетом переправился на правый берег. Минометчики приняли участие в отражении контратак противника на захваченном плацдарме. Когда противник перешел в контратаку, расчёт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Уганина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открыл ураганный огонь из винтовок и пулеметов, сорвав атаку немцев.</a:t>
            </a: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боях за освобождение Молдавии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в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сентябре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Уганин Семён Артемье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642918"/>
            <a:ext cx="2643206" cy="3786214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00034" y="4429132"/>
            <a:ext cx="38877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/>
              <a:t>Уганин</a:t>
            </a:r>
            <a:r>
              <a:rPr lang="ru-RU" sz="2800" b="1" i="1" dirty="0" smtClean="0"/>
              <a:t> Семён </a:t>
            </a:r>
            <a:r>
              <a:rPr lang="ru-RU" sz="2800" b="1" i="1" dirty="0" err="1" smtClean="0"/>
              <a:t>Артемьевич</a:t>
            </a:r>
            <a:r>
              <a:rPr lang="ru-RU" sz="2800" b="1" i="1" dirty="0" smtClean="0"/>
              <a:t>,</a:t>
            </a:r>
            <a:br>
              <a:rPr lang="ru-RU" sz="2800" b="1" i="1" dirty="0" smtClean="0"/>
            </a:br>
            <a:r>
              <a:rPr lang="ru-RU" sz="2800" b="1" i="1" dirty="0" smtClean="0"/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Дрожжановский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 д.Матаки</a:t>
            </a:r>
          </a:p>
          <a:p>
            <a:pPr algn="ctr"/>
            <a:r>
              <a:rPr lang="ru-RU" sz="2000" dirty="0" smtClean="0"/>
              <a:t>7.01.1924-20.07.1959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1714488"/>
            <a:ext cx="3714776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отделения проявил в ходе </a:t>
            </a:r>
            <a:r>
              <a:rPr lang="ru-RU" sz="7200" b="1" dirty="0" err="1" smtClean="0">
                <a:solidFill>
                  <a:schemeClr val="tx1"/>
                </a:solidFill>
                <a:latin typeface="Monotype Corsiva" pitchFamily="66" charset="0"/>
              </a:rPr>
              <a:t>Сандомирско-Силезской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наступательной операции на территории Польши при форсировании реки Одер.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26 января 1965 года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первым со своим расчетом навел паромную переправу.</a:t>
            </a:r>
            <a:r>
              <a:rPr lang="ru-RU" sz="7200" dirty="0" smtClean="0"/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Переправившись вместе с первой  группой стрелков на западный берег, саперы участвовали в бою за завоевание плацдарма. В течении 5 суток по переправе, были переправлены сотни автомашин и орудий, большое количество боеприпасов, что способствовало удержанию плацдарма. </a:t>
            </a: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проявленные</a:t>
            </a:r>
            <a:r>
              <a:rPr lang="ru-RU" sz="7200" dirty="0" smtClean="0"/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в</a:t>
            </a:r>
            <a:r>
              <a:rPr lang="ru-RU" sz="7200" dirty="0" smtClean="0"/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борьбы с немецкими захватчиками  в апреле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Заголовок 7"/>
          <p:cNvSpPr txBox="1">
            <a:spLocks noGrp="1"/>
          </p:cNvSpPr>
          <p:nvPr>
            <p:ph type="ctrTitle"/>
          </p:nvPr>
        </p:nvSpPr>
        <p:spPr>
          <a:xfrm>
            <a:off x="642910" y="4572008"/>
            <a:ext cx="388778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/>
              <a:t>Фазваев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Нурулла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Гарифуллович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Дрожжанновский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с.Молчалей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6.03.1909-1997 </a:t>
            </a:r>
            <a:endParaRPr lang="ru-RU" sz="2000" dirty="0"/>
          </a:p>
        </p:txBody>
      </p:sp>
      <p:pic>
        <p:nvPicPr>
          <p:cNvPr id="9" name="Picture 2" descr="Фазлаев Нурулла Гарифулл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642918"/>
            <a:ext cx="2714644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857760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Федин Михаил Александрович, </a:t>
            </a:r>
            <a:r>
              <a:rPr lang="ru-RU" sz="2400" b="1" i="1" dirty="0" smtClean="0">
                <a:solidFill>
                  <a:srgbClr val="FF0000"/>
                </a:solidFill>
              </a:rPr>
              <a:t>Алексеевский р-н.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с.Базяково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000" dirty="0" smtClean="0"/>
              <a:t>22.09.1920-19.07.1948.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1643050"/>
            <a:ext cx="4000528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отделения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проявил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при форсировании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Днепра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r>
              <a:rPr lang="ru-RU" sz="1800" dirty="0" smtClean="0"/>
              <a:t> 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Сержант со своим отделением в числе первых переправился на правый берег Днепра. Пулеметчики с ходу вступили в бой и захватили небольшой плацдарм.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8 октября 1943 года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у села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Медвин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сержант принял командование взводом. Организовал отражение восьми контратак противника, нанеся ему большой урон. Когда замолкли пулеметы в ход шли гранаты, гвардейцы переходили в контратаки, в рукопашные схватки. Сержант был ранен, но продолжал руководить боем. Взвод оборонял свою позицию до конца дня, а ночью десантники совершили смелую вылазку и отбросили немцев еще на несколько сот метров. За героизм и мужество, проявленные форсировании Днепра в январе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Героя Советского Союза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и медали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"Золотая Звезда" 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 descr="Федин Михаил Александр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642918"/>
            <a:ext cx="2786082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1643050"/>
            <a:ext cx="4071966" cy="195437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сержант проявил  при форсировании Днепра на территории Венгрии. </a:t>
            </a:r>
            <a:r>
              <a:rPr lang="ru-RU" sz="1800" dirty="0" smtClean="0"/>
              <a:t> 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В ночь с 4 на 5 декабря 1945 года шёл бой за плацдарм. Сержант вместе с пехотой на лодке плыл к правому берегу. Достигнув безымянного острова, буквально в считанные минуты он установил связь с батареей, и смертоносный металл обрушился на позиции врага. В результате мужественной и мастерской работы радиста было уничтожено 5 пулемётов, миномётная батарея и до 100 вражеских солдат. Пехота двигалась вперёд к правому берегу Дуная. За 3 часа кровопролитного боя плацдарм был захвачен. 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при форсировании Днепра в  марте 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1945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</a:t>
            </a:r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42910" y="4500570"/>
            <a:ext cx="38877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Фёдор Иван Михайлович</a:t>
            </a:r>
            <a:r>
              <a:rPr lang="ru-RU" sz="2800" b="1" i="1" dirty="0" smtClean="0"/>
              <a:t>,</a:t>
            </a:r>
            <a:br>
              <a:rPr lang="ru-RU" sz="2800" b="1" i="1" dirty="0" smtClean="0"/>
            </a:br>
            <a:r>
              <a:rPr lang="ru-RU" sz="2800" b="1" i="1" dirty="0" smtClean="0"/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Кайбицкий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с.Турминнское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31.06.1924-1.02.1971</a:t>
            </a:r>
            <a:endParaRPr lang="ru-RU" sz="2000" dirty="0"/>
          </a:p>
        </p:txBody>
      </p:sp>
      <p:pic>
        <p:nvPicPr>
          <p:cNvPr id="9" name="Picture 2" descr="Фёдоров Иван Михайл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714356"/>
            <a:ext cx="2571768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54159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925</Words>
  <Application>Microsoft Office PowerPoint</Application>
  <PresentationFormat>Экран (4:3)</PresentationFormat>
  <Paragraphs>70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Абдрахманов  Асаф Кутдусович, Агрызский р-н, с.Иж-Бобья 20.12.1918-03.09.2000</vt:lpstr>
      <vt:lpstr>Слайд 3</vt:lpstr>
      <vt:lpstr>Суднишников Михаил Владимирович, г.Менделеевск 21.11.1919-2.12.1985</vt:lpstr>
      <vt:lpstr>Тапиков Самуил Михайлович,  Мензелинский р-н. с.Новый Мельнин 1.11.1915-5.02.1945</vt:lpstr>
      <vt:lpstr>Уганин Семён Артемьевич,  Дрожжановский р-н д.Матаки 7.01.1924-20.07.1959</vt:lpstr>
      <vt:lpstr>Фазваев Нурулла Гарифуллович, Дрожжанновский р-н с.Молчалей 6.03.1909-1997 </vt:lpstr>
      <vt:lpstr>Федин Михаил Александрович, Алексеевский р-н. с.Базяково  22.09.1920-19.07.1948. </vt:lpstr>
      <vt:lpstr>Фёдор Иван Михайлович,  Кайбицкий р-н с.Турминнское 31.06.1924-1.02.1971</vt:lpstr>
      <vt:lpstr>Яковлев Евстафий Грироевич,  Лениногорский р-н д.Сходнево-Чертанла 27.04.1914-16.04.1945 </vt:lpstr>
      <vt:lpstr>Фаткулин Фарит Мухаметзянович, г.Казань 17.03.1914-27.07.1992.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Admin</cp:lastModifiedBy>
  <cp:revision>66</cp:revision>
  <cp:lastPrinted>2020-01-29T07:13:06Z</cp:lastPrinted>
  <dcterms:created xsi:type="dcterms:W3CDTF">2020-01-29T06:14:22Z</dcterms:created>
  <dcterms:modified xsi:type="dcterms:W3CDTF">2020-02-20T16:31:46Z</dcterms:modified>
</cp:coreProperties>
</file>